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1" r:id="rId4"/>
    <p:sldId id="264" r:id="rId5"/>
    <p:sldId id="260" r:id="rId6"/>
    <p:sldId id="257" r:id="rId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DFA70-DC76-6C4B-E693-379E8E652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280AF55-ED4A-5950-5D4D-01552C1C2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39EA014-DF60-E69C-2880-F0ED04FC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0FA46F8-7A8A-45E7-AA45-8C7D9847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A216F1-E5A0-37DD-C1B1-DB27FAD5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583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9D5B41-9C9B-7D60-222C-B0649DED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A4AF860-8157-8F15-CAB4-556CBC11F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8C3FA6-65F5-5718-28FF-AC16A69F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B0E1E70-8D5D-7740-7B2B-F0F10847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CA5D732-1E4B-5423-E845-57DBB888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286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2C7E984-069F-F077-81E9-9E80FE116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E9CBD06-165D-2C02-10CE-D8326E7DB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154D3C-D2C6-CBDA-CEDD-33EEA170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FA1241A-2B04-3AEA-9FE5-BAA5F30EB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A137A4-4BCF-259E-C6B0-F0CC30C6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457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2ADC2F-3132-0C91-79E1-ADFCA79F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8E6CB8-6009-5961-B51B-4EDB9B96B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E0859C9-CE39-BBF8-18AA-09C814874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889B1A0-B528-E358-A734-E7A3EF75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65BA0CA-6876-B915-A632-D9D79527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581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597F35-89C1-4723-73BF-3422BCBA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17418DC-D9D1-7EB4-C0E6-6552CBD1A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8606DAF-F2EC-95D3-C17B-B11B4E50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4E1125-A75A-55D0-85D9-D07B95D93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710B9F5-41A1-F105-8BEB-792EC9BB9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673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7A74CF-BF0A-51E7-F587-6B5FA8A4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02B9DD-65C3-B9D3-7074-4D550B5A00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4F09BC4-7A26-89CB-BF4F-B40143CC0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FC1DCEE-261D-0A25-69F2-270A2C65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54AF9B0-975D-221B-FB91-96736FA6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9476D8B-41AE-2F9C-02EF-FA300CEB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915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F105EC-1710-3469-8B6F-E8EC637E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0D0D5FB-0527-E09C-BCD9-9F5E8CFBB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1E8F695-D619-501D-A268-F8B62CF5A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852AF30-FA42-5AF1-CB9D-9D85690D07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22CAEF2-D088-CCDF-9BC1-CBA22988A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4BDD47E-F2AB-AF7E-373A-A3D549DD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47977F0-A97E-1D3A-4E76-8F53A556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1525BD-D69C-63B0-3BE2-53487253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644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63221C-D10E-3701-D123-9E1ECDBD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78DD4C7-0890-567A-3306-9DD1415EB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E0AF564-BFAE-DA18-F2E0-AB448F663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0B7DA22-BC7D-715F-87FB-EE892D86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844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83D74B2-173A-76BD-5293-C0479024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D37BCC0-027E-964C-EF76-7E7D964A0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CF7129F-EE91-EA5D-B9E4-448B31C0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79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63055D-654C-4003-4F19-761DFFC3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1FB083-A9E6-5B8F-F258-439DFB9DE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D6F602A-121C-3912-B3C1-050074A1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9A47C8D-21C4-DFAB-426B-581A42BC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F80FB88-1D76-B8A0-05ED-0AD8EFA6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5FDF19B-DB64-FC4B-52E1-70F0B54D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237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4B11B8-19CA-9D7A-7A5B-B145BBB15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6624CA4-A1DE-56C8-27EA-F1F317929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BF40FB5-8088-5B9B-63B9-8AE264C6F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79608DF-3CF1-556F-B8E5-FE5B0E2E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42E432B-73B9-A283-C28D-3E038D64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4C93DD5-6902-9CC3-46E1-2FA49214C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787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B7FD492-2475-182A-1AF2-33C93257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F90209E-9385-7817-1209-132068895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90090F7-4AD1-D872-CC0A-BBC68D35F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EB4D84-F15C-442E-99DA-01E3B4C599F0}" type="datetimeFigureOut">
              <a:rPr lang="el-GR" smtClean="0"/>
              <a:t>18/3/2026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E921528-8043-6D13-3F12-496027E3E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BD38BF0-B3E3-12C9-52B8-1A4DC8799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B1742D-4622-4713-BEBA-2A1EFD47C4E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78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2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4o Πανελλήνιο Αθλητιατρικό Συνέδριο">
            <a:extLst>
              <a:ext uri="{FF2B5EF4-FFF2-40B4-BE49-F238E27FC236}">
                <a16:creationId xmlns:a16="http://schemas.microsoft.com/office/drawing/2014/main" id="{2FAC3FCD-7B7B-B6A6-C655-7420C2C44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223" y="643467"/>
            <a:ext cx="1061155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448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36A3E15-3F23-5390-445C-43664AB60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9734" b="131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A2CF45-8251-6B9D-B754-37EEE865189B}"/>
              </a:ext>
            </a:extLst>
          </p:cNvPr>
          <p:cNvSpPr txBox="1"/>
          <p:nvPr/>
        </p:nvSpPr>
        <p:spPr>
          <a:xfrm>
            <a:off x="1031357" y="2551813"/>
            <a:ext cx="10419908" cy="2573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FFFFFF"/>
                </a:solidFill>
              </a:rPr>
              <a:t>Έν</a:t>
            </a:r>
            <a:r>
              <a:rPr lang="en-US" sz="3600" dirty="0">
                <a:solidFill>
                  <a:srgbClr val="FFFFFF"/>
                </a:solidFill>
              </a:rPr>
              <a:t>α συνέδριο με μοναδική ευκαιρία δικτύωσης και συνεργασίας μεταξύ επαγγελματιών του ευρύτερου χώρου της υγείας και του αθλητισμού: ιατρών, οδοντιάτρων, φυσικοθεραπευτών, γυμναστών, διαιτολόγων, εργοφυσιολόγων, αθλητικών ψυχολόγων, αναλυτών στατιστικών, φοιτητών, προπονητών και ενεργών αθλητών/τριών</a:t>
            </a:r>
          </a:p>
        </p:txBody>
      </p:sp>
    </p:spTree>
    <p:extLst>
      <p:ext uri="{BB962C8B-B14F-4D97-AF65-F5344CB8AC3E}">
        <p14:creationId xmlns:p14="http://schemas.microsoft.com/office/powerpoint/2010/main" val="2760300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8C1D553-09DD-C347-5A14-A228E747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2367" b="3363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056151-BD10-B373-28EE-1472698420C9}"/>
              </a:ext>
            </a:extLst>
          </p:cNvPr>
          <p:cNvSpPr txBox="1"/>
          <p:nvPr/>
        </p:nvSpPr>
        <p:spPr>
          <a:xfrm>
            <a:off x="1198181" y="2957665"/>
            <a:ext cx="9792471" cy="3171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FF"/>
                </a:solidFill>
              </a:rPr>
              <a:t>Στο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Συνέδριο</a:t>
            </a:r>
            <a:r>
              <a:rPr lang="en-US" sz="3200" dirty="0">
                <a:solidFill>
                  <a:srgbClr val="FFFFFF"/>
                </a:solidFill>
              </a:rPr>
              <a:t> θα πα</a:t>
            </a:r>
            <a:r>
              <a:rPr lang="en-US" sz="3200" dirty="0" err="1">
                <a:solidFill>
                  <a:srgbClr val="FFFFFF"/>
                </a:solidFill>
              </a:rPr>
              <a:t>ρουσι</a:t>
            </a:r>
            <a:r>
              <a:rPr lang="en-US" sz="3200" dirty="0">
                <a:solidFill>
                  <a:srgbClr val="FFFFFF"/>
                </a:solidFill>
              </a:rPr>
              <a:t>αστεί η συμβολή της σύγχρονης τεχνολογίας - όπως η Τεχνητή Νοημοσύνη (ΑΙ) - η οποία έχει καταστεί πολύτιμο εργαλείο για την άσκηση της Αθλητιατρικής, προσφέροντας δυνατότητες υψηλής ακρίβειας στη διάγνωση, την πρόγνωση και τη θεραπευτική παρέμβαση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155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1DC8130-8379-842F-FC37-AEF69A510C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0279" b="14721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E8033E-3423-4C36-9B7B-F4EA94E0A335}"/>
              </a:ext>
            </a:extLst>
          </p:cNvPr>
          <p:cNvSpPr txBox="1"/>
          <p:nvPr/>
        </p:nvSpPr>
        <p:spPr>
          <a:xfrm>
            <a:off x="1198181" y="2957665"/>
            <a:ext cx="9792471" cy="3171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l-GR" sz="3600" dirty="0">
                <a:solidFill>
                  <a:srgbClr val="FFFFFF"/>
                </a:solidFill>
              </a:rPr>
              <a:t>Δ</a:t>
            </a:r>
            <a:r>
              <a:rPr lang="en-US" sz="3600" dirty="0">
                <a:solidFill>
                  <a:srgbClr val="FFFFFF"/>
                </a:solidFill>
              </a:rPr>
              <a:t>ια</a:t>
            </a:r>
            <a:r>
              <a:rPr lang="en-US" sz="3600" dirty="0" err="1">
                <a:solidFill>
                  <a:srgbClr val="FFFFFF"/>
                </a:solidFill>
              </a:rPr>
              <a:t>κεκριμένοι</a:t>
            </a:r>
            <a:r>
              <a:rPr lang="en-US" sz="3600" dirty="0">
                <a:solidFill>
                  <a:srgbClr val="FFFFFF"/>
                </a:solidFill>
              </a:rPr>
              <a:t> προσκεκλημένοι ομιλητές από την Ελλάδα και το εξωτερικό θα παρουσιάσουν τις τελευταίες επιστημονικές εξελίξεις, μεταφέροντας τη γνώση και την εμπειρία τους σε όλους τους συνέδρους</a:t>
            </a:r>
          </a:p>
        </p:txBody>
      </p:sp>
    </p:spTree>
    <p:extLst>
      <p:ext uri="{BB962C8B-B14F-4D97-AF65-F5344CB8AC3E}">
        <p14:creationId xmlns:p14="http://schemas.microsoft.com/office/powerpoint/2010/main" val="322199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FDB4C18-47DE-AA51-CC91-B87582AD61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8680" b="705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088B44-A91A-2779-A6B7-A6FB7B878AAA}"/>
              </a:ext>
            </a:extLst>
          </p:cNvPr>
          <p:cNvSpPr txBox="1"/>
          <p:nvPr/>
        </p:nvSpPr>
        <p:spPr>
          <a:xfrm>
            <a:off x="1520456" y="1679944"/>
            <a:ext cx="9147544" cy="3040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Έν</a:t>
            </a:r>
            <a:r>
              <a:rPr lang="en-US" sz="4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α Συνέδριο που ο Πανελλήνιος Ιατρικός Σύλλογος  θα αποδώσει υψηλό αριθμό μορίων Συνεχιζόμενης Ιατρικής Εκπαίδευσης (ECMECs)</a:t>
            </a:r>
          </a:p>
        </p:txBody>
      </p:sp>
    </p:spTree>
    <p:extLst>
      <p:ext uri="{BB962C8B-B14F-4D97-AF65-F5344CB8AC3E}">
        <p14:creationId xmlns:p14="http://schemas.microsoft.com/office/powerpoint/2010/main" val="1139319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85A993E-B655-4229-E338-0855B3AEB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887" y="1060543"/>
            <a:ext cx="1393596" cy="139359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B51D277-CE74-BDDB-EAF7-5D893112B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156" y="1038643"/>
            <a:ext cx="1306132" cy="13061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16A4EB-80AA-0E87-162D-1A2D8BA447F0}"/>
              </a:ext>
            </a:extLst>
          </p:cNvPr>
          <p:cNvSpPr txBox="1"/>
          <p:nvPr/>
        </p:nvSpPr>
        <p:spPr>
          <a:xfrm>
            <a:off x="4029740" y="308344"/>
            <a:ext cx="5263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Υπό την Αιγίδα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36628A1-A56C-8314-67E3-1AAE1FCC0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276" y="1016812"/>
            <a:ext cx="1393595" cy="139359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F845B49-1CDF-F83B-DFAC-09BC1FB5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664" y="1003601"/>
            <a:ext cx="1451911" cy="145191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09A781D-03C4-930B-66A5-A3291F371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6443" y="973081"/>
            <a:ext cx="1560125" cy="1481058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FD93013D-3CEE-AE94-6F72-17C5A6169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4" y="2995690"/>
            <a:ext cx="1360080" cy="1378459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35606807-B260-34F0-C115-8883612D2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8082" y="1099511"/>
            <a:ext cx="1450607" cy="1393596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248BB0F7-6E0A-101F-BA82-40F3812563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6461" y="1016812"/>
            <a:ext cx="1550447" cy="1476295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C21D9EF9-E2F6-3A93-23BB-C579B9F28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935" y="2924714"/>
            <a:ext cx="1847342" cy="1476295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099B971D-00CB-BE65-C4DE-90F9558849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8607" y="2857117"/>
            <a:ext cx="1297558" cy="1603373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23399C41-56E1-E0AA-9FF7-C59F05FDD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98453" y="4918834"/>
            <a:ext cx="1728095" cy="1728095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5BE40ECD-0427-31E1-9D51-4B31A438AF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52" y="4918834"/>
            <a:ext cx="1468489" cy="1528791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66D6594C-C86F-1B63-56BB-E7D4F940CB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1258" y="2969573"/>
            <a:ext cx="1378459" cy="1378459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622935FA-636E-642D-D4F5-8DCB7CAE02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73336" y="1084877"/>
            <a:ext cx="1422864" cy="1422864"/>
          </a:xfrm>
          <a:prstGeom prst="rect">
            <a:avLst/>
          </a:prstGeom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13C1AEC6-2615-48EE-D2FB-40BA95E5B9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4803" y="5032942"/>
            <a:ext cx="2205320" cy="1300573"/>
          </a:xfrm>
          <a:prstGeom prst="rect">
            <a:avLst/>
          </a:prstGeom>
        </p:spPr>
      </p:pic>
      <p:pic>
        <p:nvPicPr>
          <p:cNvPr id="44" name="Εικόνα 43">
            <a:extLst>
              <a:ext uri="{FF2B5EF4-FFF2-40B4-BE49-F238E27FC236}">
                <a16:creationId xmlns:a16="http://schemas.microsoft.com/office/drawing/2014/main" id="{1A070D96-658B-B638-58DC-667048F1DE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72728" y="4983320"/>
            <a:ext cx="1393595" cy="1399816"/>
          </a:xfrm>
          <a:prstGeom prst="rect">
            <a:avLst/>
          </a:prstGeom>
        </p:spPr>
      </p:pic>
      <p:pic>
        <p:nvPicPr>
          <p:cNvPr id="46" name="Εικόνα 45">
            <a:extLst>
              <a:ext uri="{FF2B5EF4-FFF2-40B4-BE49-F238E27FC236}">
                <a16:creationId xmlns:a16="http://schemas.microsoft.com/office/drawing/2014/main" id="{6916CDE5-065D-3934-6C11-B786923615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9109" y="5001789"/>
            <a:ext cx="1728095" cy="1728095"/>
          </a:xfrm>
          <a:prstGeom prst="rect">
            <a:avLst/>
          </a:prstGeom>
        </p:spPr>
      </p:pic>
      <p:pic>
        <p:nvPicPr>
          <p:cNvPr id="48" name="Εικόνα 47">
            <a:extLst>
              <a:ext uri="{FF2B5EF4-FFF2-40B4-BE49-F238E27FC236}">
                <a16:creationId xmlns:a16="http://schemas.microsoft.com/office/drawing/2014/main" id="{4B1DEB73-3E83-EC43-87D6-AA578E3C67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91372" y="5819357"/>
            <a:ext cx="1485900" cy="771525"/>
          </a:xfrm>
          <a:prstGeom prst="rect">
            <a:avLst/>
          </a:prstGeom>
        </p:spPr>
      </p:pic>
      <p:pic>
        <p:nvPicPr>
          <p:cNvPr id="50" name="Εικόνα 49">
            <a:extLst>
              <a:ext uri="{FF2B5EF4-FFF2-40B4-BE49-F238E27FC236}">
                <a16:creationId xmlns:a16="http://schemas.microsoft.com/office/drawing/2014/main" id="{08F17DED-0349-8ACA-F7F3-D1BF674080A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40226" y="5186816"/>
            <a:ext cx="1146698" cy="1146698"/>
          </a:xfrm>
          <a:prstGeom prst="rect">
            <a:avLst/>
          </a:prstGeom>
        </p:spPr>
      </p:pic>
      <p:pic>
        <p:nvPicPr>
          <p:cNvPr id="52" name="Εικόνα 51">
            <a:extLst>
              <a:ext uri="{FF2B5EF4-FFF2-40B4-BE49-F238E27FC236}">
                <a16:creationId xmlns:a16="http://schemas.microsoft.com/office/drawing/2014/main" id="{74DBB596-099A-0FA2-9915-B268E943CB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45888" y="4537804"/>
            <a:ext cx="2038574" cy="1146698"/>
          </a:xfrm>
          <a:prstGeom prst="rect">
            <a:avLst/>
          </a:prstGeom>
        </p:spPr>
      </p:pic>
      <p:pic>
        <p:nvPicPr>
          <p:cNvPr id="54" name="Εικόνα 53">
            <a:extLst>
              <a:ext uri="{FF2B5EF4-FFF2-40B4-BE49-F238E27FC236}">
                <a16:creationId xmlns:a16="http://schemas.microsoft.com/office/drawing/2014/main" id="{0145D1BD-2273-C1A6-D6A6-1F19ABF33A8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13736" y="2837225"/>
            <a:ext cx="1542064" cy="1536924"/>
          </a:xfrm>
          <a:prstGeom prst="rect">
            <a:avLst/>
          </a:prstGeom>
        </p:spPr>
      </p:pic>
      <p:pic>
        <p:nvPicPr>
          <p:cNvPr id="56" name="Εικόνα 55">
            <a:extLst>
              <a:ext uri="{FF2B5EF4-FFF2-40B4-BE49-F238E27FC236}">
                <a16:creationId xmlns:a16="http://schemas.microsoft.com/office/drawing/2014/main" id="{BEE075A7-BC2E-C3F8-0FEB-FF2A3F1A95C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95194" y="2995690"/>
            <a:ext cx="1524019" cy="1310121"/>
          </a:xfrm>
          <a:prstGeom prst="rect">
            <a:avLst/>
          </a:prstGeom>
        </p:spPr>
      </p:pic>
      <p:pic>
        <p:nvPicPr>
          <p:cNvPr id="58" name="Εικόνα 57">
            <a:extLst>
              <a:ext uri="{FF2B5EF4-FFF2-40B4-BE49-F238E27FC236}">
                <a16:creationId xmlns:a16="http://schemas.microsoft.com/office/drawing/2014/main" id="{2BD8E89A-1EED-3810-D860-882668BE6B5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64690" y="3030837"/>
            <a:ext cx="1285504" cy="1239826"/>
          </a:xfrm>
          <a:prstGeom prst="rect">
            <a:avLst/>
          </a:prstGeom>
        </p:spPr>
      </p:pic>
      <p:pic>
        <p:nvPicPr>
          <p:cNvPr id="60" name="Εικόνα 59">
            <a:extLst>
              <a:ext uri="{FF2B5EF4-FFF2-40B4-BE49-F238E27FC236}">
                <a16:creationId xmlns:a16="http://schemas.microsoft.com/office/drawing/2014/main" id="{D3DF1FB0-1190-A2BF-1069-707A7BF473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37848" y="3003741"/>
            <a:ext cx="1206403" cy="13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7131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138</Words>
  <Application>Microsoft Office PowerPoint</Application>
  <PresentationFormat>Ευρεία οθόνη</PresentationFormat>
  <Paragraphs>5</Paragraphs>
  <Slides>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Κατερίνα Κυρανούδη</dc:creator>
  <cp:lastModifiedBy>Κατερίνα Κυρανούδη</cp:lastModifiedBy>
  <cp:revision>12</cp:revision>
  <dcterms:created xsi:type="dcterms:W3CDTF">2026-03-16T14:51:54Z</dcterms:created>
  <dcterms:modified xsi:type="dcterms:W3CDTF">2026-03-18T15:14:37Z</dcterms:modified>
</cp:coreProperties>
</file>